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6f1a41b2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6f1a41b2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6f1a41b2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6f1a41b2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6f1a41b2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6f1a41b2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6f1a41b2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6f1a41b2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6f1a41b2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6f1a41b2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6f1a41b2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6f1a41b2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6f1a41b2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6f1a41b2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6f1a41b25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6f1a41b2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6f1a41b2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6f1a41b2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6f1a41b2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6f1a41b2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6f1a41b2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6f1a41b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6f1a41b2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6f1a41b2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6f1a41b25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6f1a41b2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6f1a41b2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6f1a41b2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6f1a41b2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6f1a41b2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6f1a41b2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6f1a41b2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6f1a41b25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6f1a41b2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6f1a41b25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6f1a41b25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6f1a41b2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6f1a41b2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6f1a41b2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6f1a41b2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6f1a41b2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6f1a41b2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6f1a41b2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6f1a41b2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6f1a41b2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6f1a41b2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6f1a41b2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6f1a41b2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6f1a41b2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6f1a41b2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9964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53" y="0"/>
            <a:ext cx="89064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99" y="0"/>
            <a:ext cx="90104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19" y="0"/>
            <a:ext cx="88619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09" y="0"/>
            <a:ext cx="89361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32" y="0"/>
            <a:ext cx="89881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4" y="0"/>
            <a:ext cx="90475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6" y="0"/>
            <a:ext cx="90326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09" y="0"/>
            <a:ext cx="89361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5" y="0"/>
            <a:ext cx="90400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6"/>
            <a:ext cx="9143999" cy="513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87" y="0"/>
            <a:ext cx="89510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64" y="0"/>
            <a:ext cx="88990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